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4" r:id="rId3"/>
    <p:sldId id="329" r:id="rId4"/>
    <p:sldId id="324" r:id="rId5"/>
    <p:sldId id="331" r:id="rId6"/>
    <p:sldId id="330" r:id="rId7"/>
    <p:sldId id="325" r:id="rId8"/>
    <p:sldId id="328" r:id="rId9"/>
    <p:sldId id="257" r:id="rId10"/>
    <p:sldId id="326" r:id="rId11"/>
    <p:sldId id="327" r:id="rId12"/>
    <p:sldId id="336" r:id="rId13"/>
    <p:sldId id="337" r:id="rId14"/>
    <p:sldId id="333" r:id="rId15"/>
    <p:sldId id="3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4913D-F1A8-4880-BC55-B28161CE399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4335-1520-4C42-A431-421C8D4B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1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4628-F5E9-4E1F-B1DA-EB4CD05D01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1D30-8372-74F6-6EDF-C9B910BD9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FF976-9ECC-146B-B235-049801CAB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54B1-AF23-8521-C4E0-096F1E6E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24D4-AB27-897F-810A-4CD37FCB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78CAD-EE4D-1056-261E-D9783165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6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6823-4534-E35E-9D39-7633782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B67E7-8A73-B63C-1B6A-63D416B25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4EBF-3E1D-DF07-4EE0-63E1F7D8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23429-9785-8869-4141-4A106D0C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9A5D-12B3-7A1C-4B1B-BD2DF819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8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41325-9DF6-57D7-F9B0-DB28F9440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63C6A-6B5C-CFCA-EE86-9EAD3DF3C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BF5F8-ACE8-90CF-14BA-AB6E6BBA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F152-FE9F-30D6-78B1-09DE282A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89B7-CBC3-9036-9836-130C1A05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3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2671-D70E-B5FF-512B-9D29BD7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B969-198F-8A67-032A-0D72B40C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CEEA-2EFB-8282-62AA-0FCC7D63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706ED-AA9A-D9D3-3544-A6FE2DCA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E1C3-E44D-6B27-3A4B-21219F14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2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B181-3018-806C-A04B-5500F32A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A86AB-115C-18D3-27B8-E9E49030E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AF79A-E4C6-922A-9372-C99EDA2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9936-D452-772A-732C-9D0AF4AF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1782-BBCE-4677-800F-8A3F31AB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1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60D6-C408-C8A8-26B7-D0649820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5F65-977E-44A4-5A95-5365F93A5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AA853-463D-A748-D4E6-95369B7E8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C1F81-5B0B-27B5-1BF8-C16A857C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A0E9D-AB2C-9417-6EAD-1F9E4997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B42BF-1B70-E089-0C44-3A99EC64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3ED3-47DC-CF07-AA76-ED8E6AD9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375C1-2BD9-D1BD-1D58-B40E6E02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BFEE6-2034-7724-E3CC-AAD29BDF2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2746-E75A-A1B8-1B99-805580BD0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D3DB-011F-03FA-868C-EB1E75A92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E8862-2505-F6A5-7AE2-1564954E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4C5F9-C43B-21D7-6F63-9AA8636F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9BF03-0674-9E5C-C7D7-A5C27664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A564-CA43-3287-639D-E0D011F8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68706-13B0-C90D-A2FD-0AA2AF77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60A6-4221-2BD9-7009-DC2EA78E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90D8F-0C0D-660F-DA70-8C9A1839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EFA313-67D9-323E-E7A8-1623D5E0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0C80A-59BD-95CA-C8B0-B41E98A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8A36-C4FF-4B81-F3AA-B9DA66C0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2609-3811-F66B-94C1-02FFB018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EB66-828E-9B0E-402B-A000D075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79BEC-337F-A6C9-F625-09418BD37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91EDB-55C9-C748-FE29-51404127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1CF6-A950-F631-19B8-D099335B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060AC-591D-0CE4-8335-A8237F59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3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EF66-243E-5B0F-75F2-DF501C11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1EE2B-2F9D-A304-8E74-18312C5B5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1E91B-50F0-C51F-81E4-89AE1447C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2D7EA-374E-05E8-A358-58DE7E35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6A8D-9F3D-73BD-5162-ECF5BC6E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33B7D-0934-38FC-B490-64F8EA41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63FB6-8593-82CF-04B1-6D2EE779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78C8B-45AC-7D1A-FEA4-4571314F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628B9-D016-B112-4828-7611B0F7E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02F9A-C57C-4C28-A708-1E2E3461797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58F1-FE97-5847-2045-89128032C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27425-7D1D-AAE3-AA19-36CE35C19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3E22F-6DEE-42F1-BE56-DBCFE141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3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lipper3d/klipper/pull/648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3F70-3AE9-5CAE-F8A8-E2C375734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ShakeTune</a:t>
            </a:r>
            <a:r>
              <a:rPr lang="en-US" dirty="0"/>
              <a:t> 2.6.0-1 update</a:t>
            </a:r>
          </a:p>
        </p:txBody>
      </p:sp>
    </p:spTree>
    <p:extLst>
      <p:ext uri="{BB962C8B-B14F-4D97-AF65-F5344CB8AC3E}">
        <p14:creationId xmlns:p14="http://schemas.microsoft.com/office/powerpoint/2010/main" val="158551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AF100-75D0-9405-4165-0442FE74E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3" y="342606"/>
            <a:ext cx="4400623" cy="61502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CE75D-796C-171A-F5D3-C9D4314E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32" y="285669"/>
            <a:ext cx="4565335" cy="63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99CA2-A5DF-4830-653B-ED0AD741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08403"/>
            <a:ext cx="4687801" cy="6551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8F6E0-32F4-9044-6F06-1DD53FD9A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58" y="208403"/>
            <a:ext cx="4725771" cy="66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B77E-33E4-52BC-896B-76343456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A17-FB84-0EB7-5E29-F7663024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SCV: 5-8</a:t>
            </a:r>
          </a:p>
          <a:p>
            <a:r>
              <a:rPr lang="en-US" dirty="0"/>
              <a:t>Max SCV: 10-12</a:t>
            </a:r>
          </a:p>
          <a:p>
            <a:r>
              <a:rPr lang="en-US" dirty="0"/>
              <a:t>Rough Calculated SCV – max accel on shaper/1000</a:t>
            </a:r>
          </a:p>
          <a:p>
            <a:pPr lvl="1"/>
            <a:r>
              <a:rPr lang="en-US" dirty="0"/>
              <a:t>4400/1000 = 4.4</a:t>
            </a:r>
          </a:p>
        </p:txBody>
      </p:sp>
    </p:spTree>
    <p:extLst>
      <p:ext uri="{BB962C8B-B14F-4D97-AF65-F5344CB8AC3E}">
        <p14:creationId xmlns:p14="http://schemas.microsoft.com/office/powerpoint/2010/main" val="280337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2FFA2-6C74-2057-459C-BE42575BF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" y="102036"/>
            <a:ext cx="4761000" cy="665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B6716-0062-0430-0E9A-68D69E8CD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62" y="47093"/>
            <a:ext cx="4864437" cy="67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B4019-F151-C415-590B-1684210C6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10" y="167422"/>
            <a:ext cx="4717022" cy="65924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65730-E568-CEBD-CF63-055982A9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2" y="230214"/>
            <a:ext cx="4717023" cy="6592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374BE-6326-9E98-E3EA-1FA6D2226211}"/>
              </a:ext>
            </a:extLst>
          </p:cNvPr>
          <p:cNvSpPr txBox="1"/>
          <p:nvPr/>
        </p:nvSpPr>
        <p:spPr>
          <a:xfrm>
            <a:off x="10435149" y="992889"/>
            <a:ext cx="136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</a:t>
            </a:r>
            <a:r>
              <a:rPr lang="en-US" dirty="0" err="1"/>
              <a:t>freq_end</a:t>
            </a:r>
            <a:r>
              <a:rPr lang="en-US" dirty="0"/>
              <a:t> to 150</a:t>
            </a:r>
          </a:p>
        </p:txBody>
      </p:sp>
    </p:spTree>
    <p:extLst>
      <p:ext uri="{BB962C8B-B14F-4D97-AF65-F5344CB8AC3E}">
        <p14:creationId xmlns:p14="http://schemas.microsoft.com/office/powerpoint/2010/main" val="248905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067C3C-3E7A-8762-2DCA-89920B49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9" y="103017"/>
            <a:ext cx="4759595" cy="6651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56826-282E-A034-CE6C-BFEC61C1D000}"/>
              </a:ext>
            </a:extLst>
          </p:cNvPr>
          <p:cNvSpPr txBox="1"/>
          <p:nvPr/>
        </p:nvSpPr>
        <p:spPr>
          <a:xfrm>
            <a:off x="10913933" y="988964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 </a:t>
            </a:r>
            <a:r>
              <a:rPr lang="en-US" dirty="0" err="1"/>
              <a:t>sm</a:t>
            </a:r>
            <a:r>
              <a:rPr lang="en-US" dirty="0"/>
              <a:t> to 0.1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1CFAF-0B68-E8E5-0DDC-975BAC02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54" y="133776"/>
            <a:ext cx="4650889" cy="65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8FD9-48A6-A739-DCD7-18067F5E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Klipper</a:t>
            </a:r>
            <a:r>
              <a:rPr lang="en-US" dirty="0"/>
              <a:t>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6B48-7B5D-4D4E-8DA3-13D9DBC7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scripts: Added shaper tuning parameters to </a:t>
            </a:r>
            <a:r>
              <a:rPr lang="en-US" b="1" dirty="0" err="1"/>
              <a:t>calibrate_shaper</a:t>
            </a:r>
            <a:r>
              <a:rPr lang="en-US" b="1" dirty="0"/>
              <a:t> script #6487 </a:t>
            </a:r>
            <a:endParaRPr lang="en-US" dirty="0"/>
          </a:p>
          <a:p>
            <a:r>
              <a:rPr lang="en-US" dirty="0">
                <a:hlinkClick r:id="rId2"/>
              </a:rPr>
              <a:t>https://github.com/Klipper3d/klipper/pull/6487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https://github.com/Klipper3d/klipper/commit/72b301a2859c3f7ed26d802dd52fc495eef6c353</a:t>
            </a:r>
          </a:p>
        </p:txBody>
      </p:sp>
    </p:spTree>
    <p:extLst>
      <p:ext uri="{BB962C8B-B14F-4D97-AF65-F5344CB8AC3E}">
        <p14:creationId xmlns:p14="http://schemas.microsoft.com/office/powerpoint/2010/main" val="71991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6B1-D89B-443B-D767-BB883879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0A431-82F0-1489-798E-BF7CE1C3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Klipper</a:t>
            </a:r>
            <a:r>
              <a:rPr lang="en-US" dirty="0"/>
              <a:t> added the ability to incorporate </a:t>
            </a:r>
            <a:r>
              <a:rPr lang="en-US" dirty="0" err="1"/>
              <a:t>square_corner_velocity</a:t>
            </a:r>
            <a:r>
              <a:rPr lang="en-US" dirty="0"/>
              <a:t> (SCV), and damping ratios to the built-in </a:t>
            </a:r>
            <a:r>
              <a:rPr lang="en-US" dirty="0" err="1"/>
              <a:t>test_resonances</a:t>
            </a:r>
            <a:r>
              <a:rPr lang="en-US" dirty="0"/>
              <a:t> command.</a:t>
            </a:r>
          </a:p>
          <a:p>
            <a:r>
              <a:rPr lang="en-US" dirty="0" err="1"/>
              <a:t>Frix_x</a:t>
            </a:r>
            <a:r>
              <a:rPr lang="en-US" dirty="0"/>
              <a:t> took advantage of this and updated </a:t>
            </a:r>
            <a:r>
              <a:rPr lang="en-US" dirty="0" err="1"/>
              <a:t>ShakeTune</a:t>
            </a:r>
            <a:endParaRPr lang="en-US" dirty="0"/>
          </a:p>
          <a:p>
            <a:r>
              <a:rPr lang="en-US" dirty="0"/>
              <a:t>What are the improvements:</a:t>
            </a:r>
          </a:p>
          <a:p>
            <a:pPr lvl="1"/>
            <a:r>
              <a:rPr lang="en-US" dirty="0"/>
              <a:t>ability to set a SCV velocity that we are actually using, or want to test, to determine smoothing.</a:t>
            </a:r>
          </a:p>
          <a:p>
            <a:pPr lvl="1"/>
            <a:r>
              <a:rPr lang="en-US" dirty="0"/>
              <a:t>Ability to set a max smoothing values and iterate through different SCV</a:t>
            </a:r>
          </a:p>
          <a:p>
            <a:pPr lvl="1"/>
            <a:r>
              <a:rPr lang="en-US" dirty="0"/>
              <a:t>Feeding the actual damping ratio (zeta) back into </a:t>
            </a:r>
            <a:r>
              <a:rPr lang="en-US" dirty="0" err="1"/>
              <a:t>Klipper</a:t>
            </a:r>
            <a:r>
              <a:rPr lang="en-US" dirty="0"/>
              <a:t> to get a more accurate shaper recommendations.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9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3BF7-7AEC-FE4C-A1B5-AA06F0C1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Pictures/ State of the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4DA9-C7AE-5153-0B83-B664E5F8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86" y="1880312"/>
            <a:ext cx="1135411" cy="13514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DC80EDB3-B0D7-4BE8-991C-99F511A99CEA" descr="IMG_4672.jpg">
            <a:extLst>
              <a:ext uri="{FF2B5EF4-FFF2-40B4-BE49-F238E27FC236}">
                <a16:creationId xmlns:a16="http://schemas.microsoft.com/office/drawing/2014/main" id="{75251AFA-6031-42C6-4B72-1468CC84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2" y="1475012"/>
            <a:ext cx="3763397" cy="50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55B24-5BAC-D868-B94A-7443474E3374}"/>
              </a:ext>
            </a:extLst>
          </p:cNvPr>
          <p:cNvSpPr txBox="1"/>
          <p:nvPr/>
        </p:nvSpPr>
        <p:spPr>
          <a:xfrm>
            <a:off x="5160015" y="1475012"/>
            <a:ext cx="31222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</a:t>
            </a:r>
            <a:r>
              <a:rPr lang="en-US" dirty="0"/>
              <a:t> Trident 350 – serial 1190</a:t>
            </a:r>
          </a:p>
          <a:p>
            <a:r>
              <a:rPr lang="en-US" dirty="0"/>
              <a:t>Mods:</a:t>
            </a:r>
          </a:p>
          <a:p>
            <a:r>
              <a:rPr lang="en-US" dirty="0" err="1"/>
              <a:t>Canbus</a:t>
            </a:r>
            <a:endParaRPr lang="en-US" dirty="0"/>
          </a:p>
          <a:p>
            <a:r>
              <a:rPr lang="en-US" dirty="0"/>
              <a:t>BTT Ebb36</a:t>
            </a:r>
          </a:p>
          <a:p>
            <a:r>
              <a:rPr lang="en-US" dirty="0" err="1"/>
              <a:t>Xol</a:t>
            </a:r>
            <a:endParaRPr lang="en-US" dirty="0"/>
          </a:p>
          <a:p>
            <a:r>
              <a:rPr lang="en-US" dirty="0"/>
              <a:t>Plastic Tap R8 (</a:t>
            </a:r>
            <a:r>
              <a:rPr lang="en-US" dirty="0" err="1"/>
              <a:t>voron</a:t>
            </a:r>
            <a:r>
              <a:rPr lang="en-US" dirty="0"/>
              <a:t> standard)</a:t>
            </a:r>
          </a:p>
          <a:p>
            <a:r>
              <a:rPr lang="en-US" dirty="0"/>
              <a:t>Inverted electronics</a:t>
            </a:r>
          </a:p>
          <a:p>
            <a:r>
              <a:rPr lang="en-US" dirty="0"/>
              <a:t>Bowden tube holder thingy</a:t>
            </a:r>
          </a:p>
          <a:p>
            <a:r>
              <a:rPr lang="en-US" dirty="0"/>
              <a:t>BFI front idlers</a:t>
            </a:r>
          </a:p>
          <a:p>
            <a:r>
              <a:rPr lang="en-US" dirty="0"/>
              <a:t>G2SA</a:t>
            </a:r>
          </a:p>
          <a:p>
            <a:r>
              <a:rPr lang="en-US" dirty="0"/>
              <a:t>48V XY</a:t>
            </a:r>
          </a:p>
          <a:p>
            <a:r>
              <a:rPr lang="en-US" dirty="0"/>
              <a:t>XY motors: ldo-42sth48-2804ac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7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1DB3-0010-16BD-E3F4-30FA5CFB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ADXL.cfg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0D5A-32E4-E56C-35DB-B9F35875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58" y="1690688"/>
            <a:ext cx="615615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#########</a:t>
            </a:r>
          </a:p>
          <a:p>
            <a:pPr marL="0" indent="0">
              <a:buNone/>
            </a:pPr>
            <a:r>
              <a:rPr lang="en-US" dirty="0"/>
              <a:t>Ebb36 </a:t>
            </a:r>
            <a:r>
              <a:rPr lang="en-US" dirty="0" err="1"/>
              <a:t>canbus</a:t>
            </a:r>
            <a:r>
              <a:rPr lang="en-US" dirty="0"/>
              <a:t> board</a:t>
            </a:r>
          </a:p>
          <a:p>
            <a:pPr marL="0" indent="0">
              <a:buNone/>
            </a:pPr>
            <a:r>
              <a:rPr lang="en-US" dirty="0"/>
              <a:t>########</a:t>
            </a:r>
          </a:p>
          <a:p>
            <a:pPr marL="0" indent="0">
              <a:buNone/>
            </a:pPr>
            <a:r>
              <a:rPr lang="en-US" dirty="0"/>
              <a:t>[adxl345] </a:t>
            </a:r>
          </a:p>
          <a:p>
            <a:pPr marL="0" indent="0">
              <a:buNone/>
            </a:pPr>
            <a:r>
              <a:rPr lang="en-US" dirty="0" err="1"/>
              <a:t>cs_pin</a:t>
            </a:r>
            <a:r>
              <a:rPr lang="en-US" dirty="0"/>
              <a:t>: </a:t>
            </a:r>
            <a:r>
              <a:rPr lang="en-US" dirty="0" err="1"/>
              <a:t>toolhead:CS_ADXL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spi_software_sclk_pin</a:t>
            </a:r>
            <a:r>
              <a:rPr lang="en-US" dirty="0"/>
              <a:t>: </a:t>
            </a:r>
            <a:r>
              <a:rPr lang="en-US" dirty="0" err="1"/>
              <a:t>toolhead:ADXL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SCLK </a:t>
            </a:r>
            <a:r>
              <a:rPr lang="en-US" dirty="0" err="1"/>
              <a:t>spi_software_mosi_pin</a:t>
            </a:r>
            <a:r>
              <a:rPr lang="en-US" dirty="0"/>
              <a:t>: </a:t>
            </a:r>
            <a:r>
              <a:rPr lang="en-US" dirty="0" err="1"/>
              <a:t>toolhead:ADXLMOSI</a:t>
            </a:r>
            <a:r>
              <a:rPr lang="en-US" dirty="0"/>
              <a:t> </a:t>
            </a:r>
            <a:r>
              <a:rPr lang="en-US" dirty="0" err="1"/>
              <a:t>spi_software_miso_pin</a:t>
            </a:r>
            <a:r>
              <a:rPr lang="en-US" dirty="0"/>
              <a:t>: </a:t>
            </a:r>
            <a:r>
              <a:rPr lang="en-US" dirty="0" err="1"/>
              <a:t>toolhead:ADXLMISO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95FB-CB45-F80B-9740-3E6D4FC224C4}"/>
              </a:ext>
            </a:extLst>
          </p:cNvPr>
          <p:cNvSpPr txBox="1"/>
          <p:nvPr/>
        </p:nvSpPr>
        <p:spPr>
          <a:xfrm>
            <a:off x="6435432" y="1874728"/>
            <a:ext cx="51564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#########</a:t>
            </a:r>
          </a:p>
          <a:p>
            <a:r>
              <a:rPr lang="en-US" sz="2800" dirty="0" err="1"/>
              <a:t>reasonance</a:t>
            </a:r>
            <a:r>
              <a:rPr lang="en-US" sz="2800" dirty="0"/>
              <a:t> tester</a:t>
            </a:r>
          </a:p>
          <a:p>
            <a:r>
              <a:rPr lang="en-US" sz="2800" dirty="0"/>
              <a:t>#######</a:t>
            </a:r>
          </a:p>
          <a:p>
            <a:r>
              <a:rPr lang="en-US" sz="2800" dirty="0"/>
              <a:t>[</a:t>
            </a:r>
            <a:r>
              <a:rPr lang="en-US" sz="2800" dirty="0" err="1"/>
              <a:t>resonance_tester</a:t>
            </a:r>
            <a:r>
              <a:rPr lang="en-US" sz="2800" dirty="0"/>
              <a:t>]</a:t>
            </a:r>
          </a:p>
          <a:p>
            <a:r>
              <a:rPr lang="en-US" sz="2800" dirty="0" err="1"/>
              <a:t>accel_chip</a:t>
            </a:r>
            <a:r>
              <a:rPr lang="en-US" sz="2800" dirty="0"/>
              <a:t>: adxl345</a:t>
            </a:r>
          </a:p>
          <a:p>
            <a:r>
              <a:rPr lang="en-US" sz="2800" dirty="0" err="1"/>
              <a:t>probe_points</a:t>
            </a:r>
            <a:r>
              <a:rPr lang="en-US" sz="2800" dirty="0"/>
              <a:t>:     175, 175, 20  </a:t>
            </a:r>
            <a:r>
              <a:rPr lang="en-US" sz="2800" dirty="0" err="1"/>
              <a:t>accel_per_hz</a:t>
            </a:r>
            <a:r>
              <a:rPr lang="en-US" sz="2800" dirty="0"/>
              <a:t>: 100</a:t>
            </a:r>
          </a:p>
        </p:txBody>
      </p:sp>
    </p:spTree>
    <p:extLst>
      <p:ext uri="{BB962C8B-B14F-4D97-AF65-F5344CB8AC3E}">
        <p14:creationId xmlns:p14="http://schemas.microsoft.com/office/powerpoint/2010/main" val="78664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226DE-FCF2-0F69-323B-55804AC2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7" y="361574"/>
            <a:ext cx="9195565" cy="61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16053-8993-9D9B-2996-7CC604A52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46" y="339283"/>
            <a:ext cx="4582958" cy="6405098"/>
          </a:xfrm>
        </p:spPr>
      </p:pic>
    </p:spTree>
    <p:extLst>
      <p:ext uri="{BB962C8B-B14F-4D97-AF65-F5344CB8AC3E}">
        <p14:creationId xmlns:p14="http://schemas.microsoft.com/office/powerpoint/2010/main" val="288140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FA279-C547-E143-CD81-15A84F56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11" y="176488"/>
            <a:ext cx="8063893" cy="6681512"/>
          </a:xfrm>
        </p:spPr>
      </p:pic>
    </p:spTree>
    <p:extLst>
      <p:ext uri="{BB962C8B-B14F-4D97-AF65-F5344CB8AC3E}">
        <p14:creationId xmlns:p14="http://schemas.microsoft.com/office/powerpoint/2010/main" val="54816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2BFF767-6F96-B643-36D6-0F78FCC77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65" y="183696"/>
            <a:ext cx="4469379" cy="624636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7002D-29A9-777B-7622-A10B0772F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3" y="183696"/>
            <a:ext cx="45798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3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296</Words>
  <Application>Microsoft Office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ShakeTune 2.6.0-1 update</vt:lpstr>
      <vt:lpstr>Klipper Update</vt:lpstr>
      <vt:lpstr>Why the update </vt:lpstr>
      <vt:lpstr>Pictures/ State of the printer</vt:lpstr>
      <vt:lpstr>ADXL.cfg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ShakeTune 2.6.0-1 update</dc:title>
  <dc:creator>Vincent Wall</dc:creator>
  <cp:lastModifiedBy>Vincent Wall</cp:lastModifiedBy>
  <cp:revision>6</cp:revision>
  <dcterms:created xsi:type="dcterms:W3CDTF">2024-02-19T23:46:29Z</dcterms:created>
  <dcterms:modified xsi:type="dcterms:W3CDTF">2024-02-20T22:55:29Z</dcterms:modified>
</cp:coreProperties>
</file>